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29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24575,'-1'1'0,"0"-1"0,0 1 0,0-1 0,0 1 0,0 0 0,-1-1 0,1 1 0,0 0 0,0 0 0,1-1 0,-1 1 0,0 0 0,0 0 0,0 0 0,1 0 0,-1 0 0,0 1 0,1-1 0,-1 0 0,1 0 0,-1 0 0,1 0 0,0 1 0,-1-1 0,1 0 0,0 0 0,0 3 0,-5 39 0,5-38 0,-2 26 0,1 0 0,1 1 0,2-1 0,2 0 0,0 0 0,17 54 0,91 221 0,-87-240 0,-19-46 0,1-1 0,0-1 0,12 20 0,37 63 0,-32-54 0,3-2 0,52 71 0,16 13 0,22 26 0,-86-116 0,28 45 0,-38-52 0,47 66 0,4-3 0,133 135 0,-171-197 0,2 0 0,1-3 0,1 0 0,51 28 0,56 13 0,-141-69-29,20 9-138,0-1 0,0-1 0,1-2 0,0 0 0,0-1 0,0-2 0,27 2 0,-29-6-6659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3.3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0 109 24575,'0'-4'0,"5"-2"0,5 1 0,6 0 0,1-3 0,1 0 0,2-3 0,-2-4 0,1 0 0,-4-2 0,-4 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6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0 295 24575,'1'-2'0,"0"-1"0,-1 0 0,1 0 0,0 1 0,0-1 0,1 1 0,-1-1 0,0 1 0,1-1 0,0 1 0,-1 0 0,1 0 0,0 0 0,0 0 0,0 0 0,3-2 0,40-29 0,-39 29 0,76-54 0,-54 35 0,2 2 0,54-29 0,-76 46 0,8-5 0,1 1 0,0 0 0,0 2 0,1 0 0,0 0 0,0 2 0,0 0 0,36-2 0,-40 5 0,0 0 0,1 1 0,-1 1 0,0 0 0,0 1 0,0 0 0,0 1 0,0 1 0,0 0 0,-1 1 0,0 1 0,0 0 0,22 14 0,20 19 0,-23-15 0,1-2 0,39 19 0,-37-24 0,1-1 0,0-3 0,1 0 0,0-3 0,63 10 0,-35-9 0,-38-5 0,0-2 0,40 2 0,277-8-1365,-321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7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0 24575,'9'1'0,"-1"0"0,1 1 0,-1-1 0,0 2 0,0-1 0,0 1 0,0 0 0,0 1 0,-1 0 0,0 0 0,1 0 0,-1 1 0,6 6 0,-10-9 0,-1-1 0,0 1 0,1 0 0,-1 1 0,0-1 0,0 0 0,0 0 0,0 1 0,-1-1 0,1 1 0,-1 0 0,1 0 0,-1-1 0,0 1 0,0 0 0,0 0 0,0 0 0,-1 0 0,1 0 0,-1 0 0,0 0 0,0 0 0,0 0 0,0 0 0,0 0 0,-1 0 0,1 0 0,-1 0 0,0 0 0,0 0 0,0 0 0,0 0 0,-1-1 0,1 1 0,-1 0 0,0-1 0,-2 4 0,-13 12-48,-1-2-1,0 0 0,-1-1 0,-29 18 1,17-12-1074,17-12-5704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1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 5 24575,'-49'-2'0,"34"1"0,0 0 0,0 0 0,0 2 0,0 0 0,1 0 0,-27 7 0,40-8 0,0 0 0,0 1 0,0-1 0,0 0 0,0 1 0,-1-1 0,1 1 0,0-1 0,0 1 0,0-1 0,1 1 0,-1 0 0,0-1 0,0 1 0,0 0 0,0 0 0,1 0 0,-1 0 0,0-1 0,1 1 0,-1 0 0,1 0 0,-1 0 0,1 0 0,-1 1 0,1-1 0,0 0 0,-1 0 0,1 0 0,0 0 0,0 0 0,0 0 0,0 1 0,0-1 0,0 0 0,0 0 0,0 0 0,1 0 0,-1 0 0,0 0 0,1 2 0,1-1 0,-1 1 0,1-1 0,0 0 0,-1 0 0,1 1 0,0-1 0,0-1 0,1 1 0,-1 0 0,0-1 0,1 1 0,-1-1 0,1 1 0,-1-1 0,1 0 0,3 1 0,6 0 0,0 0 0,1-1 0,-1 0 0,1-1 0,13-1 0,-15 0 0,0 0 0,0 1 0,0 1 0,0 0 0,0 0 0,17 5 0,-25-4 0,0-1 0,-1 1 0,1 0 0,0 0 0,-1 0 0,0 1 0,1-1 0,-1 1 0,0-1 0,0 1 0,-1 0 0,1-1 0,0 1 0,-1 0 0,0 0 0,1 0 0,-1 0 0,-1 1 0,1-1 0,0 0 0,-1 0 0,1 1 0,-1-1 0,0 0 0,0 0 0,-1 1 0,1-1 0,-1 4 0,0 1 0,0 1 0,0-1 0,-1 1 0,0-1 0,-1 0 0,0 0 0,0 0 0,0 0 0,-10 14 0,11-20 6,-1 1 0,1-1 0,-1 1 0,0-1-1,0 0 1,0 0 0,0 0 0,0-1 0,-1 1 0,1-1 0,0 1-1,-1-1 1,1 0 0,-1 0 0,-5 0 0,-56 1-836,54-3 201,-13 0-6197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7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24575,'0'5'0,"-4"6"0,-2 5 0,0 4 0,1 4 0,2 3 0,1 0 0,5-4 0,3-2 0,0 1 0,-1 1 0,3-4 0,0 0 0,-1 1 0,-2-3-8191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7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24575,'22'-20'0,"0"0"0,2 2 0,0 0 0,32-17 0,-56 35 0,1-1 0,0 1 0,0-1 0,0 1 0,0-1 0,0 1 0,0 0 0,0-1 0,0 1 0,0 0 0,0 0 0,0-1 0,0 1 0,0 0 0,0 0 0,0 0 0,0 1 0,0-1 0,0 0 0,0 0 0,0 0 0,0 1 0,0-1 0,0 0 0,0 1 0,-1-1 0,1 1 0,1 0 0,0 1 0,-1-1 0,0 1 0,0 0 0,0-1 0,0 1 0,-1 0 0,1 0 0,0 0 0,-1 0 0,1-1 0,-1 1 0,0 0 0,1 4 0,-1 1 0,0 1 0,-1-1 0,1 1 0,-1-1 0,0 0 0,-1 1 0,-2 6 0,1-9-105,-1 0 0,1 0 0,-1 0 0,1-1 0,-1 0 0,0 0 0,-1 0 0,1 0 0,-1-1 0,0 1 0,0-1 0,-5 2 0,-6 3-6721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8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160 25 24575,'-10'0'0,"0"1"0,0-1 0,0 2 0,0-1 0,0 1 0,0 1 0,0 0 0,1 0 0,-15 8 0,20-9 0,1 0 0,0 0 0,0 0 0,0 1 0,0-1 0,0 1 0,0 0 0,1 0 0,0 0 0,-1 0 0,1 0 0,0 1 0,1-1 0,-1 0 0,0 1 0,1 0 0,0-1 0,0 1 0,0 0 0,0 0 0,1-1 0,-1 1 0,1 0 0,0 0 0,0 0 0,1 0 0,-1-1 0,2 6 0,-1-4 0,1 0 0,0-1 0,0 1 0,0-1 0,0 0 0,1 1 0,0-1 0,0 0 0,0-1 0,0 1 0,0 0 0,1-1 0,0 0 0,0 0 0,0 0 0,0 0 0,0-1 0,0 1 0,1-1 0,4 1 0,-3 0 0,0-1 0,0 1 0,0-2 0,0 1 0,1-1 0,-1 0 0,0 0 0,1 0 0,-1-1 0,1 0 0,-1-1 0,0 1 0,1-1 0,-1 0 0,7-3 0,-10 3 0,0-1 0,0 0 0,-1 0 0,1 0 0,-1-1 0,1 1 0,-1 0 0,0-1 0,0 0 0,0 1 0,0-1 0,-1 0 0,1 0 0,-1 0 0,1 0 0,-1 0 0,0 0 0,0-1 0,0 1 0,-1 0 0,1-1 0,-1 1 0,0 0 0,0-1 0,0 1 0,0 0 0,-1-1 0,0-2 0,-1-6 0,1 1 0,-2-1 0,0 1 0,0 0 0,-1 0 0,-9-20 0,11 28-114,0-1 1,-1 0-1,1 1 0,-1-1 0,1 1 1,-1 0-1,0 0 0,0 0 0,0 0 1,-1 0-1,-5-3 0,-7-1-6712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9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24575,'0'17'0,"0"17"0,6 52 0,-4-73 0,1 0 0,0 0 0,1 0 0,1-1 0,0 0 0,0 0 0,9 15 0,41 59 9,40 71-1383,-88-142-5452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59.7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24575,'5'0'0,"5"0"0,7 0 0,4 0 0,3 0 0,-3-4 0,1-2 0,0 0 0,-4-3 0,0 0 0,-3-4 0,-4-3 0,-4-3 0,1 0 0,-1 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30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191 0 24575,'1'8'0,"0"0"0,1 0 0,0-1 0,0 1 0,1-1 0,-1 1 0,2-1 0,-1 0 0,1 0 0,0 0 0,9 10 0,5 7 0,36 34 0,-43-46 0,0-1 0,-1 2 0,-1-1 0,0 1 0,-1 1 0,-1-1 0,11 26 0,-18-38 0,1 0 0,-1 0 0,0 0 0,0 0 0,1 0 0,-1 0 0,0 0 0,0 0 0,0 0 0,0 0 0,0 0 0,0-1 0,0 1 0,0 0 0,-1 0 0,1 0 0,0 0 0,0 0 0,-1 0 0,1 0 0,-1 0 0,1 0 0,-1-1 0,1 1 0,-1 0 0,0 0 0,-1 1 0,0-1 0,0 1 0,0-1 0,0 0 0,0 0 0,0 0 0,0 0 0,0-1 0,0 1 0,0 0 0,-3-1 0,-9 2 0,0-1 0,0 0 0,-14-2 0,18 0 0,-16 1 0,1 0 0,0 2 0,-49 9 0,31-3 42,-23 6-1449,49-8-5419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39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9 127 24575,'1'22'0,"2"-1"0,-1 0 0,2 0 0,1 0 0,1 0 0,0-1 0,19 39 0,86 133 0,-62-112 0,-17-37 0,-23-35 0,-20-30 0,0 5 0,-1-5 0,0 2 0,-2 0 0,-1 0 0,-24-26 0,28 33 0,1-1 0,0 0 0,1-1 0,1 0 0,0 0 0,1-1 0,1 0 0,-6-20 0,-10-25 0,10 34 0,5 14 0,1-1 0,1 0 0,0 0 0,-4-21 0,9 30 0,-1 0 0,1 1 0,0-1 0,0 0 0,1 0 0,-1 1 0,1-1 0,0 0 0,0 1 0,1-1 0,-1 1 0,1-1 0,0 1 0,0 0 0,1 0 0,-1 0 0,1 0 0,4-4 0,-1 1 0,0 0 0,0 1 0,1 0 0,0 0 0,0 0 0,1 1 0,0 1 0,0-1 0,10-3 0,-15 6 0,0 1 0,1 0 0,-1 0 0,0 0 0,1 0 0,-1 1 0,1-1 0,-1 1 0,1 0 0,-1 0 0,1 0 0,-1 1 0,1-1 0,-1 1 0,0 0 0,1 0 0,-1 0 0,0 0 0,1 1 0,-1-1 0,0 1 0,0 0 0,0 0 0,-1 0 0,1 0 0,2 3 0,7 7 0,0 1 0,-1 0 0,-1 1 0,0 0 0,-1 1 0,12 24 0,-21-37 4,1-1 0,-1 1-1,0-1 1,1 0-1,-1 1 1,0-1 0,0 1-1,0-1 1,0 1 0,0-1-1,0 0 1,-1 1-1,1-1 1,0 1 0,-1-1-1,1 0 1,-1 1 0,0-1-1,1 0 1,-1 1-1,0-1 1,0 0 0,1 0-1,-1 0 1,0 0 0,0 0-1,0 0 1,-1 0-1,1 0 1,0 0 0,0 0-1,-2 0 1,-2 2-216,0 0 0,0-1 0,-1 1-1,1-1 1,-1-1 0,-8 3 0,-6-1-6614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0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24575,'-4'0'0,"-7"0"0,-5 0 0,-5 0 0,-3 0 0,-2 0 0,-1 0 0,-1 0 0,5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1.4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0 24575,'-3'1'0,"-1"-1"0,0 1 0,0-1 0,0 1 0,1 0 0,-1 1 0,1-1 0,-1 1 0,1-1 0,-1 1 0,1 0 0,0 0 0,0 1 0,0-1 0,0 1 0,-3 2 0,1 0 0,1 1 0,0-1 0,-1 1 0,2 0 0,-1 0 0,1 0 0,0 1 0,-4 12 0,5-14 0,1-1 0,0 1 0,0 0 0,0 0 0,1 1 0,-1-1 0,1 0 0,1 0 0,-1 0 0,1 0 0,-1 0 0,3 5 0,-2-7 0,0 0 0,0 0 0,1-1 0,-1 1 0,1-1 0,-1 1 0,1-1 0,0 0 0,0 1 0,0-1 0,0 0 0,1 0 0,-1 0 0,0-1 0,1 1 0,0-1 0,-1 1 0,1-1 0,0 0 0,-1 0 0,6 1 0,7 1 0,0 0 0,0-1 0,0-1 0,23-1 0,-31 1 0,-1-2 0,1 1 0,-1-1 0,1 0 0,-1-1 0,1 1 0,-1-1 0,0 0 0,0-1 0,0 0 0,0 0 0,10-6 0,-14 7 4,0 0-1,-1 1 1,1-1-1,-1 0 0,1 0 1,-1 0-1,1 0 1,-1 0-1,0 0 0,0 0 1,0-1-1,0 1 1,0 0-1,-1-1 1,1 1-1,-1 0 0,1-1 1,-1 1-1,0-1 1,0 1-1,0-1 1,0 1-1,-1 0 0,1-1 1,-1 1-1,1 0 1,-1-1-1,0 1 0,0 0 1,0-1-1,0 1 1,0 0-1,0 0 1,-3-3-1,-2-3-215,-1 0 0,0 0 0,-1 0-1,0 1 1,0 0 0,-12-7 0,6 4-6614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1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24575,'0'5'0,"0"6"0,0 5 0,5 0 0,1 2 0,-1 3 0,4-3 0,1 0 0,-2 2 0,2-3 0,-1 1 0,-1-3-8191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1 371 24575,'0'0'0,"1"0"0,-1-1 0,0 1 0,0 0 0,0-1 0,0 1 0,0-1 0,0 1 0,1 0 0,-1 0 0,0-1 0,0 1 0,1 0 0,-1-1 0,0 1 0,0 0 0,1 0 0,-1-1 0,0 1 0,1 0 0,-1 0 0,0 0 0,1-1 0,-1 1 0,0 0 0,1 0 0,-1 0 0,1 0 0,-1 0 0,0 0 0,1 0 0,-1 0 0,0 0 0,1 0 0,-1 0 0,1 0 0,-1 0 0,0 0 0,1 0 0,-1 0 0,0 0 0,1 1 0,-1-1 0,0 0 0,1 0 0,-1 0 0,0 1 0,1-1 0,-1 0 0,0 0 0,1 1 0,-1-1 0,1 1 0,-3-14 0,-6-40 0,3-1 0,2 0 0,5-61 0,-2 112 0,1-1 0,-1 0 0,1 0 0,0 1 0,0-1 0,0 0 0,1 1 0,-1-1 0,1 1 0,0 0 0,0 0 0,0-1 0,0 1 0,1 0 0,-1 1 0,1-1 0,0 0 0,0 1 0,0 0 0,0-1 0,0 1 0,0 0 0,4-1 0,-4 2 0,0 0 0,0 0 0,1 1 0,-1-1 0,0 1 0,0-1 0,0 1 0,1 0 0,-1 0 0,0 1 0,0-1 0,0 1 0,1 0 0,-1-1 0,0 1 0,0 1 0,0-1 0,0 0 0,-1 1 0,1-1 0,0 1 0,0 0 0,-1 0 0,1 0 0,-1 0 0,0 1 0,3 3 0,4 5 0,-1 0 0,-1 1 0,0 0 0,9 23 0,-10-22 0,0 0 0,1 0 0,0-1 0,17 22 0,54 66-1365,-65-88-5461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9T21:33:42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24575,'2'16'0,"1"0"0,0 0 0,1 0 0,1-1 0,1 0 0,11 24 0,-4-8 0,25 62 0,58 102 0,-81-166-341,0 1 0,-2 1-1,13 45 1,-21-58-6485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5D2F3-19F1-4479-AF4B-7B6BE1B80341}" type="datetimeFigureOut">
              <a:rPr lang="tr-TR" smtClean="0"/>
              <a:t>10.05.2025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642BE-2215-443B-B168-9C17056B0E5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160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2496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902E7-9948-AF00-E3B9-CFE5AEF3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192C8E3-616D-9578-03A5-A0069B20C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D392A79-FCCA-C011-75A0-0E766F96E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84C4A5-511A-E7E8-087F-C51D43BAF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4333-7AF2-3728-E160-770E0E65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7E63649-CB18-B652-48A0-1CCF8B0C6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219B53B-3605-F712-0131-587D5CB9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4BDD4DB-8FE3-3485-782A-813827BBF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049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9F28-3D70-CB31-B224-2E4CD20D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9743C78-954D-69E8-5DE9-8EAE38612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EDDC9C5-259E-77B9-C9C2-51991BF06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10595CD-D036-44C5-C7EC-4F0754D63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26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8A8D-36D1-F81D-3A4B-7F330A6AB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2116EE2-6732-F627-97EC-76E774A11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189563D-1631-7EA7-B393-FAECB014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6E1EBA3-13C6-BFD9-3638-C2E829152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62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83E8A-56B9-0C6C-D75A-E7AF255E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0A68ECD-827D-AB6B-5F34-8F46DA1A8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F9C3F1F-FC1C-EA24-02AF-FC9C00E57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264731-DAB8-7AD8-E307-283068179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478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00A8-9F5D-9B6F-D96E-3131A4A8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ED30C2-EE1B-017C-1A94-A741852C3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30BAABB-560C-146A-C16A-DDDB40A50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827361D-AF2A-F053-8DE5-2279E676D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432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EB5E-AA1B-D3F7-0BFD-9318A4DC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81A6C9E-B273-E0E6-37AC-A183CA78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B73D157-7890-6315-0EBE-78BC055F3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F2825C2-B1C5-6715-D164-9D19A70B5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500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7CEF-C866-6FE6-26B2-0390B9BC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39BEC30-F756-17CB-C94D-64BD0131F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2E68BD-F897-E92B-46D5-E7E551772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28C111E-6818-7E0A-67CB-D1A648EE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384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06D9-64DB-B558-641E-F9B58FC1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1748F24-1E9E-03A9-DFED-672E97800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FD81C79-C9A3-2C42-5A68-B3DF160E8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28C425-9EE7-9E93-3449-43864BBD0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234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8F5CD-429E-21EA-3EF7-27B503521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2E5EC7D-60DD-3D88-142D-5833C8A62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C2A3959-02BA-4C64-C59C-553FF44CE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CD4600-321C-3E59-2DEE-7F7716A32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887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27D9-E1EB-FE95-8D07-6DCF648E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CC42B3E-A905-52BE-DE5A-08669A865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95B6BEE-2D13-BC1F-FFF6-CF81EC4D4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D652CCE-98A6-2375-2C6D-84689DF3D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672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3BCD-8BC5-6F8B-65FD-3D28A1665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C86279D-6920-82A1-5CE3-64C97208C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C9D371B-F573-77D1-9958-85A3E45E1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9F6CA8-BC55-D46F-A896-AB5DB55C1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10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14951-22A0-7BB9-31AE-678B9130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6248FE7-988D-5B68-9129-8058E6197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6E8B1AD-7C91-2557-1CC7-83365F3C3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23D29F-2265-22B4-BF64-0C1DFE963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642BE-2215-443B-B168-9C17056B0E5E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607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9763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046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6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1682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078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35705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596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3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601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71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61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2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75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19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460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3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36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1BA835-12AC-4E8F-955A-EA3F4DE2791F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1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4.png"/><Relationship Id="rId21" Type="http://schemas.openxmlformats.org/officeDocument/2006/relationships/image" Target="../media/image15.png"/><Relationship Id="rId34" Type="http://schemas.openxmlformats.org/officeDocument/2006/relationships/customXml" Target="../ink/ink15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9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3.png"/><Relationship Id="rId40" Type="http://schemas.openxmlformats.org/officeDocument/2006/relationships/customXml" Target="../ink/ink18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8.png"/><Relationship Id="rId30" Type="http://schemas.openxmlformats.org/officeDocument/2006/relationships/customXml" Target="../ink/ink13.xml"/><Relationship Id="rId35" Type="http://schemas.openxmlformats.org/officeDocument/2006/relationships/image" Target="../media/image22.png"/><Relationship Id="rId8" Type="http://schemas.openxmlformats.org/officeDocument/2006/relationships/customXml" Target="../ink/ink2.xml"/><Relationship Id="rId3" Type="http://schemas.openxmlformats.org/officeDocument/2006/relationships/image" Target="../media/image2.jpeg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i4mFMq4ylE?feature=oembed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a.yildiri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1CC6B-71B1-7540-64C6-72A76659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26547E8-6A80-E67D-7AEC-BFF4AFC0A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800" dirty="0" err="1"/>
              <a:t>WebGl</a:t>
            </a:r>
            <a:r>
              <a:rPr lang="tr-TR" sz="6800" dirty="0"/>
              <a:t> Model Viewer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A9BA56-F8ED-3646-18A1-EA30C391E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6" y="5050632"/>
            <a:ext cx="4596542" cy="1167288"/>
          </a:xfrm>
        </p:spPr>
        <p:txBody>
          <a:bodyPr anchor="b">
            <a:normAutofit fontScale="85000" lnSpcReduction="20000"/>
          </a:bodyPr>
          <a:lstStyle/>
          <a:p>
            <a:endParaRPr lang="tr-TR" sz="2200" dirty="0">
              <a:solidFill>
                <a:schemeClr val="tx1"/>
              </a:solidFill>
            </a:endParaRPr>
          </a:p>
          <a:p>
            <a:r>
              <a:rPr lang="tr-TR" sz="2200" dirty="0">
                <a:solidFill>
                  <a:schemeClr val="tx1"/>
                </a:solidFill>
              </a:rPr>
              <a:t>Gazi </a:t>
            </a:r>
            <a:r>
              <a:rPr lang="tr-TR" sz="2200" dirty="0" err="1">
                <a:solidFill>
                  <a:schemeClr val="tx1"/>
                </a:solidFill>
              </a:rPr>
              <a:t>University</a:t>
            </a:r>
            <a:r>
              <a:rPr lang="tr-TR" sz="2200" dirty="0">
                <a:solidFill>
                  <a:schemeClr val="tx1"/>
                </a:solidFill>
              </a:rPr>
              <a:t> – </a:t>
            </a:r>
            <a:r>
              <a:rPr lang="tr-TR" sz="2200" dirty="0" err="1">
                <a:solidFill>
                  <a:schemeClr val="tx1"/>
                </a:solidFill>
              </a:rPr>
              <a:t>Computer</a:t>
            </a:r>
            <a:r>
              <a:rPr lang="tr-TR" sz="2200" dirty="0">
                <a:solidFill>
                  <a:schemeClr val="tx1"/>
                </a:solidFill>
              </a:rPr>
              <a:t> Graphics</a:t>
            </a:r>
          </a:p>
          <a:p>
            <a:r>
              <a:rPr lang="tr-TR" sz="2200" dirty="0">
                <a:solidFill>
                  <a:schemeClr val="tx1"/>
                </a:solidFill>
              </a:rPr>
              <a:t>Mustafa Sina Yıldırır</a:t>
            </a:r>
          </a:p>
          <a:p>
            <a:endParaRPr lang="tr-T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3E279-94A0-6A6C-EE3D-38E11A08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4DBEF4E4-2427-8D8E-653E-699AC8E60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69506C5-7947-248D-BAE6-430CCDF4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B303BB9-1645-F9DE-2BC2-A8C9D3F6F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C0C1871-253F-E9E6-E9BE-839D1E62C22A}"/>
              </a:ext>
            </a:extLst>
          </p:cNvPr>
          <p:cNvSpPr txBox="1"/>
          <p:nvPr/>
        </p:nvSpPr>
        <p:spPr>
          <a:xfrm>
            <a:off x="650304" y="2174033"/>
            <a:ext cx="1026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FPS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webgl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.</a:t>
            </a:r>
          </a:p>
          <a:p>
            <a:pPr algn="ctr"/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99128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822BD-ECF5-CD92-3A96-465059DC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5758CECC-600E-7CE8-EBC3-DBB1C8D4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B67B0A2-DFB3-9490-2C6B-FA0ED9BE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A809330-7A6D-CDBD-9BCF-69C5F478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26A5F2F-00F0-06AD-BBF9-64BD356EAB42}"/>
              </a:ext>
            </a:extLst>
          </p:cNvPr>
          <p:cNvSpPr txBox="1"/>
          <p:nvPr/>
        </p:nvSpPr>
        <p:spPr>
          <a:xfrm>
            <a:off x="650304" y="2174033"/>
            <a:ext cx="10263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 err="1"/>
              <a:t>FrameBuffer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buffers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 </a:t>
            </a:r>
            <a:r>
              <a:rPr lang="tr-TR" dirty="0" err="1"/>
              <a:t>setted</a:t>
            </a:r>
            <a:r>
              <a:rPr lang="tr-TR" dirty="0"/>
              <a:t>.</a:t>
            </a:r>
            <a:br>
              <a:rPr lang="tr-TR" dirty="0"/>
            </a:br>
            <a:br>
              <a:rPr lang="tr-TR" dirty="0"/>
            </a:br>
            <a:endParaRPr lang="tr-TR" dirty="0"/>
          </a:p>
          <a:p>
            <a:pPr algn="ctr"/>
            <a:endParaRPr lang="tr-TR" b="1" dirty="0"/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76E0C68F-F697-741F-4558-F5CE78D35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87282"/>
              </p:ext>
            </p:extLst>
          </p:nvPr>
        </p:nvGraphicFramePr>
        <p:xfrm>
          <a:off x="1920033" y="3429000"/>
          <a:ext cx="8127999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71730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50758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67651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Default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Unlit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final </a:t>
                      </a:r>
                      <a:r>
                        <a:rPr lang="tr-TR" dirty="0" err="1"/>
                        <a:t>image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scene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lighting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diffuse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colors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scene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Shows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depth</a:t>
                      </a:r>
                      <a:r>
                        <a:rPr lang="tr-TR" dirty="0"/>
                        <a:t> as a </a:t>
                      </a:r>
                      <a:r>
                        <a:rPr lang="tr-TR" dirty="0" err="1"/>
                        <a:t>texture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value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red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99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7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BFD47-D9FD-EDC2-9822-2F2A118F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475AFCC5-93DE-3A50-E22E-08F1031C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0EF4FDC-CE50-96E6-5E34-0F64D523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DEFAULT LIT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A7F788A-2B71-737F-02CA-30ECDD9A2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A4415-04BD-D51C-5A26-DA0D0840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173E054-32A5-88B1-6AD5-FB0AAA7FB8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3356376-BFA4-260C-F31B-7AC2912B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UNLIT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20CD081-5279-F57D-1256-A05B6B5CA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  <p:pic>
        <p:nvPicPr>
          <p:cNvPr id="4" name="Resim 3" descr="ekran görüntüsü, oyuncak, ye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7735CE9-2E74-C39C-8F3D-BD0081096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0" y="758216"/>
            <a:ext cx="10492365" cy="5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7DF80-2DEB-9CFD-9D3A-02AC25A2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D98C9EAF-1D43-6858-67BB-82D706CA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89E59F5-3EBB-7F77-7878-9192089A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DEPTH</a:t>
            </a:r>
            <a:endParaRPr lang="en-US" sz="4800" dirty="0"/>
          </a:p>
        </p:txBody>
      </p:sp>
      <p:pic>
        <p:nvPicPr>
          <p:cNvPr id="7" name="Resim 6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2440249-A157-3B5A-62AE-37AF3951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4" y="758216"/>
            <a:ext cx="10467792" cy="5889157"/>
          </a:xfrm>
          <a:prstGeom prst="rect">
            <a:avLst/>
          </a:prstGeom>
        </p:spPr>
      </p:pic>
      <p:pic>
        <p:nvPicPr>
          <p:cNvPr id="4" name="Resim 3" descr="ekran görüntüsü, oyuncak, ye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F7F7DB6-85BF-FE52-35CF-176E38A87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0" y="758216"/>
            <a:ext cx="10492365" cy="5889157"/>
          </a:xfrm>
          <a:prstGeom prst="rect">
            <a:avLst/>
          </a:prstGeom>
        </p:spPr>
      </p:pic>
      <p:pic>
        <p:nvPicPr>
          <p:cNvPr id="5" name="Resim 4" descr="ekran görüntüsü, kırmızı, 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9CD0F81-F587-8ECC-F805-5217AB614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2" y="758216"/>
            <a:ext cx="10500554" cy="58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4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D0A90-F686-FAB2-2DC9-1AD2C196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38F75093-7D73-0DBF-0B68-FE3EC10F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36ECD50-718F-8329-B2E0-CE517C1C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5CF52A8-8C46-8262-323E-133308532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6" r="53982" b="5722"/>
          <a:stretch/>
        </p:blipFill>
        <p:spPr>
          <a:xfrm>
            <a:off x="956738" y="1035699"/>
            <a:ext cx="10263180" cy="69979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7EA3D3F-1F1B-3DBF-9E41-43ECECEC76BA}"/>
              </a:ext>
            </a:extLst>
          </p:cNvPr>
          <p:cNvSpPr txBox="1"/>
          <p:nvPr/>
        </p:nvSpPr>
        <p:spPr>
          <a:xfrm>
            <a:off x="697928" y="2008319"/>
            <a:ext cx="1026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spotlight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directional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scene</a:t>
            </a:r>
            <a:r>
              <a:rPr lang="tr-TR" dirty="0"/>
              <a:t>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2361A79-C652-6A40-7120-DF50AFF65B7C}"/>
              </a:ext>
            </a:extLst>
          </p:cNvPr>
          <p:cNvSpPr/>
          <p:nvPr/>
        </p:nvSpPr>
        <p:spPr>
          <a:xfrm>
            <a:off x="8185150" y="899287"/>
            <a:ext cx="2343150" cy="9726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 descr="ekran görüntüsü, bilgisayar oyunu, dijital kompozit oluşturma, video oyunu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DBFBA96-4C2A-9A5F-C3F9-47976952A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59" b="9177"/>
          <a:stretch/>
        </p:blipFill>
        <p:spPr>
          <a:xfrm>
            <a:off x="1942548" y="2377651"/>
            <a:ext cx="7773938" cy="4335427"/>
          </a:xfrm>
          <a:prstGeom prst="rect">
            <a:avLst/>
          </a:prstGeom>
        </p:spPr>
      </p:pic>
      <p:grpSp>
        <p:nvGrpSpPr>
          <p:cNvPr id="12" name="Grup 11">
            <a:extLst>
              <a:ext uri="{FF2B5EF4-FFF2-40B4-BE49-F238E27FC236}">
                <a16:creationId xmlns:a16="http://schemas.microsoft.com/office/drawing/2014/main" id="{EAC9442B-426A-51B5-4FEB-91E81D7FE8DC}"/>
              </a:ext>
            </a:extLst>
          </p:cNvPr>
          <p:cNvGrpSpPr/>
          <p:nvPr/>
        </p:nvGrpSpPr>
        <p:grpSpPr>
          <a:xfrm>
            <a:off x="3151740" y="4371765"/>
            <a:ext cx="691560" cy="883080"/>
            <a:chOff x="3151740" y="4371765"/>
            <a:chExt cx="6915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Mürekkep 9">
                  <a:extLst>
                    <a:ext uri="{FF2B5EF4-FFF2-40B4-BE49-F238E27FC236}">
                      <a16:creationId xmlns:a16="http://schemas.microsoft.com/office/drawing/2014/main" id="{AA90E6BB-AD4E-B3AB-C5D4-CCAC2C8B67A5}"/>
                    </a:ext>
                  </a:extLst>
                </p14:cNvPr>
                <p14:cNvContentPartPr/>
                <p14:nvPr/>
              </p14:nvContentPartPr>
              <p14:xfrm>
                <a:off x="3151740" y="4371765"/>
                <a:ext cx="609120" cy="829800"/>
              </p14:xfrm>
            </p:contentPart>
          </mc:Choice>
          <mc:Fallback xmlns="">
            <p:pic>
              <p:nvPicPr>
                <p:cNvPr id="10" name="Mürekkep 9">
                  <a:extLst>
                    <a:ext uri="{FF2B5EF4-FFF2-40B4-BE49-F238E27FC236}">
                      <a16:creationId xmlns:a16="http://schemas.microsoft.com/office/drawing/2014/main" id="{AA90E6BB-AD4E-B3AB-C5D4-CCAC2C8B67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45620" y="4365645"/>
                  <a:ext cx="62136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Mürekkep 10">
                  <a:extLst>
                    <a:ext uri="{FF2B5EF4-FFF2-40B4-BE49-F238E27FC236}">
                      <a16:creationId xmlns:a16="http://schemas.microsoft.com/office/drawing/2014/main" id="{C3CD60E8-E41A-A8A7-BB7C-D93E85594ABF}"/>
                    </a:ext>
                  </a:extLst>
                </p14:cNvPr>
                <p14:cNvContentPartPr/>
                <p14:nvPr/>
              </p14:nvContentPartPr>
              <p14:xfrm>
                <a:off x="3702900" y="5114805"/>
                <a:ext cx="140400" cy="140040"/>
              </p14:xfrm>
            </p:contentPart>
          </mc:Choice>
          <mc:Fallback xmlns="">
            <p:pic>
              <p:nvPicPr>
                <p:cNvPr id="11" name="Mürekkep 10">
                  <a:extLst>
                    <a:ext uri="{FF2B5EF4-FFF2-40B4-BE49-F238E27FC236}">
                      <a16:creationId xmlns:a16="http://schemas.microsoft.com/office/drawing/2014/main" id="{C3CD60E8-E41A-A8A7-BB7C-D93E85594A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6780" y="5108685"/>
                  <a:ext cx="1526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525779E6-A1D9-4950-F12D-4CC0D44CE965}"/>
              </a:ext>
            </a:extLst>
          </p:cNvPr>
          <p:cNvGrpSpPr/>
          <p:nvPr/>
        </p:nvGrpSpPr>
        <p:grpSpPr>
          <a:xfrm>
            <a:off x="2778060" y="3905205"/>
            <a:ext cx="621000" cy="457560"/>
            <a:chOff x="2778060" y="3905205"/>
            <a:chExt cx="6210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Mürekkep 13">
                  <a:extLst>
                    <a:ext uri="{FF2B5EF4-FFF2-40B4-BE49-F238E27FC236}">
                      <a16:creationId xmlns:a16="http://schemas.microsoft.com/office/drawing/2014/main" id="{B3B87EAD-7C45-C74E-4E65-820D166D4D44}"/>
                    </a:ext>
                  </a:extLst>
                </p14:cNvPr>
                <p14:cNvContentPartPr/>
                <p14:nvPr/>
              </p14:nvContentPartPr>
              <p14:xfrm>
                <a:off x="2778060" y="4126245"/>
                <a:ext cx="103320" cy="236520"/>
              </p14:xfrm>
            </p:contentPart>
          </mc:Choice>
          <mc:Fallback xmlns="">
            <p:pic>
              <p:nvPicPr>
                <p:cNvPr id="14" name="Mürekkep 13">
                  <a:extLst>
                    <a:ext uri="{FF2B5EF4-FFF2-40B4-BE49-F238E27FC236}">
                      <a16:creationId xmlns:a16="http://schemas.microsoft.com/office/drawing/2014/main" id="{B3B87EAD-7C45-C74E-4E65-820D166D4D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71940" y="4120125"/>
                  <a:ext cx="11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Mürekkep 14">
                  <a:extLst>
                    <a:ext uri="{FF2B5EF4-FFF2-40B4-BE49-F238E27FC236}">
                      <a16:creationId xmlns:a16="http://schemas.microsoft.com/office/drawing/2014/main" id="{4CD1BE93-6D04-B10A-DAA1-AC50AEB0B596}"/>
                    </a:ext>
                  </a:extLst>
                </p14:cNvPr>
                <p14:cNvContentPartPr/>
                <p14:nvPr/>
              </p14:nvContentPartPr>
              <p14:xfrm>
                <a:off x="2820900" y="4190685"/>
                <a:ext cx="65160" cy="360"/>
              </p14:xfrm>
            </p:contentPart>
          </mc:Choice>
          <mc:Fallback xmlns="">
            <p:pic>
              <p:nvPicPr>
                <p:cNvPr id="15" name="Mürekkep 14">
                  <a:extLst>
                    <a:ext uri="{FF2B5EF4-FFF2-40B4-BE49-F238E27FC236}">
                      <a16:creationId xmlns:a16="http://schemas.microsoft.com/office/drawing/2014/main" id="{4CD1BE93-6D04-B10A-DAA1-AC50AEB0B5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4780" y="4184565"/>
                  <a:ext cx="77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Mürekkep 15">
                  <a:extLst>
                    <a:ext uri="{FF2B5EF4-FFF2-40B4-BE49-F238E27FC236}">
                      <a16:creationId xmlns:a16="http://schemas.microsoft.com/office/drawing/2014/main" id="{7D99D35C-9604-A8EF-A812-37D4F818475D}"/>
                    </a:ext>
                  </a:extLst>
                </p14:cNvPr>
                <p14:cNvContentPartPr/>
                <p14:nvPr/>
              </p14:nvContentPartPr>
              <p14:xfrm>
                <a:off x="2933580" y="4209765"/>
                <a:ext cx="96120" cy="79200"/>
              </p14:xfrm>
            </p:contentPart>
          </mc:Choice>
          <mc:Fallback xmlns="">
            <p:pic>
              <p:nvPicPr>
                <p:cNvPr id="16" name="Mürekkep 15">
                  <a:extLst>
                    <a:ext uri="{FF2B5EF4-FFF2-40B4-BE49-F238E27FC236}">
                      <a16:creationId xmlns:a16="http://schemas.microsoft.com/office/drawing/2014/main" id="{7D99D35C-9604-A8EF-A812-37D4F81847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7460" y="4203645"/>
                  <a:ext cx="10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Mürekkep 16">
                  <a:extLst>
                    <a:ext uri="{FF2B5EF4-FFF2-40B4-BE49-F238E27FC236}">
                      <a16:creationId xmlns:a16="http://schemas.microsoft.com/office/drawing/2014/main" id="{C6279C17-F962-3E7B-5CA7-17EC19576C9D}"/>
                    </a:ext>
                  </a:extLst>
                </p14:cNvPr>
                <p14:cNvContentPartPr/>
                <p14:nvPr/>
              </p14:nvContentPartPr>
              <p14:xfrm>
                <a:off x="3114660" y="4190685"/>
                <a:ext cx="25560" cy="69480"/>
              </p14:xfrm>
            </p:contentPart>
          </mc:Choice>
          <mc:Fallback xmlns="">
            <p:pic>
              <p:nvPicPr>
                <p:cNvPr id="17" name="Mürekkep 16">
                  <a:extLst>
                    <a:ext uri="{FF2B5EF4-FFF2-40B4-BE49-F238E27FC236}">
                      <a16:creationId xmlns:a16="http://schemas.microsoft.com/office/drawing/2014/main" id="{C6279C17-F962-3E7B-5CA7-17EC19576C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8540" y="4184565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Mürekkep 17">
                  <a:extLst>
                    <a:ext uri="{FF2B5EF4-FFF2-40B4-BE49-F238E27FC236}">
                      <a16:creationId xmlns:a16="http://schemas.microsoft.com/office/drawing/2014/main" id="{B3F79B5D-73B6-2A2D-F43B-5E1C2C0C48D4}"/>
                    </a:ext>
                  </a:extLst>
                </p14:cNvPr>
                <p14:cNvContentPartPr/>
                <p14:nvPr/>
              </p14:nvContentPartPr>
              <p14:xfrm>
                <a:off x="3038340" y="4105005"/>
                <a:ext cx="3960" cy="2160"/>
              </p14:xfrm>
            </p:contentPart>
          </mc:Choice>
          <mc:Fallback xmlns="">
            <p:pic>
              <p:nvPicPr>
                <p:cNvPr id="18" name="Mürekkep 17">
                  <a:extLst>
                    <a:ext uri="{FF2B5EF4-FFF2-40B4-BE49-F238E27FC236}">
                      <a16:creationId xmlns:a16="http://schemas.microsoft.com/office/drawing/2014/main" id="{B3F79B5D-73B6-2A2D-F43B-5E1C2C0C4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2220" y="4098885"/>
                  <a:ext cx="16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Mürekkep 18">
                  <a:extLst>
                    <a:ext uri="{FF2B5EF4-FFF2-40B4-BE49-F238E27FC236}">
                      <a16:creationId xmlns:a16="http://schemas.microsoft.com/office/drawing/2014/main" id="{461CF133-2950-A13E-380D-8CE7D0A93F18}"/>
                    </a:ext>
                  </a:extLst>
                </p14:cNvPr>
                <p14:cNvContentPartPr/>
                <p14:nvPr/>
              </p14:nvContentPartPr>
              <p14:xfrm>
                <a:off x="3171180" y="4066845"/>
                <a:ext cx="117720" cy="133920"/>
              </p14:xfrm>
            </p:contentPart>
          </mc:Choice>
          <mc:Fallback xmlns="">
            <p:pic>
              <p:nvPicPr>
                <p:cNvPr id="19" name="Mürekkep 18">
                  <a:extLst>
                    <a:ext uri="{FF2B5EF4-FFF2-40B4-BE49-F238E27FC236}">
                      <a16:creationId xmlns:a16="http://schemas.microsoft.com/office/drawing/2014/main" id="{461CF133-2950-A13E-380D-8CE7D0A93F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5060" y="4060725"/>
                  <a:ext cx="129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Mürekkep 19">
                  <a:extLst>
                    <a:ext uri="{FF2B5EF4-FFF2-40B4-BE49-F238E27FC236}">
                      <a16:creationId xmlns:a16="http://schemas.microsoft.com/office/drawing/2014/main" id="{4A34478F-6151-89E5-4A45-66F4C4759550}"/>
                    </a:ext>
                  </a:extLst>
                </p14:cNvPr>
                <p14:cNvContentPartPr/>
                <p14:nvPr/>
              </p14:nvContentPartPr>
              <p14:xfrm>
                <a:off x="3305100" y="3905205"/>
                <a:ext cx="93960" cy="228960"/>
              </p14:xfrm>
            </p:contentPart>
          </mc:Choice>
          <mc:Fallback xmlns="">
            <p:pic>
              <p:nvPicPr>
                <p:cNvPr id="20" name="Mürekkep 19">
                  <a:extLst>
                    <a:ext uri="{FF2B5EF4-FFF2-40B4-BE49-F238E27FC236}">
                      <a16:creationId xmlns:a16="http://schemas.microsoft.com/office/drawing/2014/main" id="{4A34478F-6151-89E5-4A45-66F4C47595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8980" y="3899085"/>
                  <a:ext cx="106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Mürekkep 20">
                  <a:extLst>
                    <a:ext uri="{FF2B5EF4-FFF2-40B4-BE49-F238E27FC236}">
                      <a16:creationId xmlns:a16="http://schemas.microsoft.com/office/drawing/2014/main" id="{4EAB2CCB-1C71-C815-D93A-3257BB018B2E}"/>
                    </a:ext>
                  </a:extLst>
                </p14:cNvPr>
                <p14:cNvContentPartPr/>
                <p14:nvPr/>
              </p14:nvContentPartPr>
              <p14:xfrm>
                <a:off x="3324180" y="4046685"/>
                <a:ext cx="54000" cy="39600"/>
              </p14:xfrm>
            </p:contentPart>
          </mc:Choice>
          <mc:Fallback xmlns="">
            <p:pic>
              <p:nvPicPr>
                <p:cNvPr id="21" name="Mürekkep 20">
                  <a:extLst>
                    <a:ext uri="{FF2B5EF4-FFF2-40B4-BE49-F238E27FC236}">
                      <a16:creationId xmlns:a16="http://schemas.microsoft.com/office/drawing/2014/main" id="{4EAB2CCB-1C71-C815-D93A-3257BB018B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8060" y="4040565"/>
                  <a:ext cx="6624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Mürekkep 22">
                <a:extLst>
                  <a:ext uri="{FF2B5EF4-FFF2-40B4-BE49-F238E27FC236}">
                    <a16:creationId xmlns:a16="http://schemas.microsoft.com/office/drawing/2014/main" id="{439EDBD9-D9DF-C566-D0BB-26EC5EFD329E}"/>
                  </a:ext>
                </a:extLst>
              </p14:cNvPr>
              <p14:cNvContentPartPr/>
              <p14:nvPr/>
            </p14:nvContentPartPr>
            <p14:xfrm>
              <a:off x="8086620" y="3027525"/>
              <a:ext cx="627840" cy="106920"/>
            </p14:xfrm>
          </p:contentPart>
        </mc:Choice>
        <mc:Fallback xmlns="">
          <p:pic>
            <p:nvPicPr>
              <p:cNvPr id="23" name="Mürekkep 22">
                <a:extLst>
                  <a:ext uri="{FF2B5EF4-FFF2-40B4-BE49-F238E27FC236}">
                    <a16:creationId xmlns:a16="http://schemas.microsoft.com/office/drawing/2014/main" id="{439EDBD9-D9DF-C566-D0BB-26EC5EFD32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80500" y="3021405"/>
                <a:ext cx="6400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Mürekkep 23">
                <a:extLst>
                  <a:ext uri="{FF2B5EF4-FFF2-40B4-BE49-F238E27FC236}">
                    <a16:creationId xmlns:a16="http://schemas.microsoft.com/office/drawing/2014/main" id="{F8244AD7-0B3A-32D7-5C22-D063B8461677}"/>
                  </a:ext>
                </a:extLst>
              </p14:cNvPr>
              <p14:cNvContentPartPr/>
              <p14:nvPr/>
            </p14:nvContentPartPr>
            <p14:xfrm>
              <a:off x="8674500" y="3085845"/>
              <a:ext cx="65880" cy="101520"/>
            </p14:xfrm>
          </p:contentPart>
        </mc:Choice>
        <mc:Fallback xmlns="">
          <p:pic>
            <p:nvPicPr>
              <p:cNvPr id="24" name="Mürekkep 23">
                <a:extLst>
                  <a:ext uri="{FF2B5EF4-FFF2-40B4-BE49-F238E27FC236}">
                    <a16:creationId xmlns:a16="http://schemas.microsoft.com/office/drawing/2014/main" id="{F8244AD7-0B3A-32D7-5C22-D063B84616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68380" y="3079725"/>
                <a:ext cx="78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Mürekkep 28">
                <a:extLst>
                  <a:ext uri="{FF2B5EF4-FFF2-40B4-BE49-F238E27FC236}">
                    <a16:creationId xmlns:a16="http://schemas.microsoft.com/office/drawing/2014/main" id="{C09ABE80-BC78-B901-F227-5173CAC5EF27}"/>
                  </a:ext>
                </a:extLst>
              </p14:cNvPr>
              <p14:cNvContentPartPr/>
              <p14:nvPr/>
            </p14:nvContentPartPr>
            <p14:xfrm>
              <a:off x="8861340" y="3017445"/>
              <a:ext cx="95400" cy="108360"/>
            </p14:xfrm>
          </p:contentPart>
        </mc:Choice>
        <mc:Fallback xmlns="">
          <p:pic>
            <p:nvPicPr>
              <p:cNvPr id="29" name="Mürekkep 28">
                <a:extLst>
                  <a:ext uri="{FF2B5EF4-FFF2-40B4-BE49-F238E27FC236}">
                    <a16:creationId xmlns:a16="http://schemas.microsoft.com/office/drawing/2014/main" id="{C09ABE80-BC78-B901-F227-5173CAC5EF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55220" y="3011325"/>
                <a:ext cx="10764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 41">
            <a:extLst>
              <a:ext uri="{FF2B5EF4-FFF2-40B4-BE49-F238E27FC236}">
                <a16:creationId xmlns:a16="http://schemas.microsoft.com/office/drawing/2014/main" id="{CC3D81D1-065F-F0B1-925A-EFBC000959A8}"/>
              </a:ext>
            </a:extLst>
          </p:cNvPr>
          <p:cNvGrpSpPr/>
          <p:nvPr/>
        </p:nvGrpSpPr>
        <p:grpSpPr>
          <a:xfrm>
            <a:off x="9010380" y="2942925"/>
            <a:ext cx="329400" cy="183960"/>
            <a:chOff x="9010380" y="2942925"/>
            <a:chExt cx="3294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Mürekkep 35">
                  <a:extLst>
                    <a:ext uri="{FF2B5EF4-FFF2-40B4-BE49-F238E27FC236}">
                      <a16:creationId xmlns:a16="http://schemas.microsoft.com/office/drawing/2014/main" id="{2BCAC1D8-BC44-20E4-B375-E0ABB0F703BE}"/>
                    </a:ext>
                  </a:extLst>
                </p14:cNvPr>
                <p14:cNvContentPartPr/>
                <p14:nvPr/>
              </p14:nvContentPartPr>
              <p14:xfrm>
                <a:off x="9010380" y="3019245"/>
                <a:ext cx="17640" cy="105840"/>
              </p14:xfrm>
            </p:contentPart>
          </mc:Choice>
          <mc:Fallback xmlns="">
            <p:pic>
              <p:nvPicPr>
                <p:cNvPr id="36" name="Mürekkep 35">
                  <a:extLst>
                    <a:ext uri="{FF2B5EF4-FFF2-40B4-BE49-F238E27FC236}">
                      <a16:creationId xmlns:a16="http://schemas.microsoft.com/office/drawing/2014/main" id="{2BCAC1D8-BC44-20E4-B375-E0ABB0F703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04260" y="3013125"/>
                  <a:ext cx="29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Mürekkep 37">
                  <a:extLst>
                    <a:ext uri="{FF2B5EF4-FFF2-40B4-BE49-F238E27FC236}">
                      <a16:creationId xmlns:a16="http://schemas.microsoft.com/office/drawing/2014/main" id="{6500BE5A-2ADC-B9FC-04D7-1676AE8D5FFB}"/>
                    </a:ext>
                  </a:extLst>
                </p14:cNvPr>
                <p14:cNvContentPartPr/>
                <p14:nvPr/>
              </p14:nvContentPartPr>
              <p14:xfrm>
                <a:off x="9020100" y="2977485"/>
                <a:ext cx="67320" cy="59040"/>
              </p14:xfrm>
            </p:contentPart>
          </mc:Choice>
          <mc:Fallback xmlns="">
            <p:pic>
              <p:nvPicPr>
                <p:cNvPr id="38" name="Mürekkep 37">
                  <a:extLst>
                    <a:ext uri="{FF2B5EF4-FFF2-40B4-BE49-F238E27FC236}">
                      <a16:creationId xmlns:a16="http://schemas.microsoft.com/office/drawing/2014/main" id="{6500BE5A-2ADC-B9FC-04D7-1676AE8D5F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13980" y="2971365"/>
                  <a:ext cx="79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Mürekkep 38">
                  <a:extLst>
                    <a:ext uri="{FF2B5EF4-FFF2-40B4-BE49-F238E27FC236}">
                      <a16:creationId xmlns:a16="http://schemas.microsoft.com/office/drawing/2014/main" id="{89F26757-2224-FBE1-FF48-FD2979883DF8}"/>
                    </a:ext>
                  </a:extLst>
                </p14:cNvPr>
                <p14:cNvContentPartPr/>
                <p14:nvPr/>
              </p14:nvContentPartPr>
              <p14:xfrm>
                <a:off x="9114780" y="3029325"/>
                <a:ext cx="79920" cy="86760"/>
              </p14:xfrm>
            </p:contentPart>
          </mc:Choice>
          <mc:Fallback xmlns="">
            <p:pic>
              <p:nvPicPr>
                <p:cNvPr id="39" name="Mürekkep 38">
                  <a:extLst>
                    <a:ext uri="{FF2B5EF4-FFF2-40B4-BE49-F238E27FC236}">
                      <a16:creationId xmlns:a16="http://schemas.microsoft.com/office/drawing/2014/main" id="{89F26757-2224-FBE1-FF48-FD2979883D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08660" y="3023205"/>
                  <a:ext cx="92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Mürekkep 39">
                  <a:extLst>
                    <a:ext uri="{FF2B5EF4-FFF2-40B4-BE49-F238E27FC236}">
                      <a16:creationId xmlns:a16="http://schemas.microsoft.com/office/drawing/2014/main" id="{F9E43D96-3CCE-431F-ADE9-AEE8DF69AEDC}"/>
                    </a:ext>
                  </a:extLst>
                </p14:cNvPr>
                <p14:cNvContentPartPr/>
                <p14:nvPr/>
              </p14:nvContentPartPr>
              <p14:xfrm>
                <a:off x="9258060" y="2942925"/>
                <a:ext cx="73800" cy="183960"/>
              </p14:xfrm>
            </p:contentPart>
          </mc:Choice>
          <mc:Fallback xmlns="">
            <p:pic>
              <p:nvPicPr>
                <p:cNvPr id="40" name="Mürekkep 39">
                  <a:extLst>
                    <a:ext uri="{FF2B5EF4-FFF2-40B4-BE49-F238E27FC236}">
                      <a16:creationId xmlns:a16="http://schemas.microsoft.com/office/drawing/2014/main" id="{F9E43D96-3CCE-431F-ADE9-AEE8DF69AE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51940" y="2936805"/>
                  <a:ext cx="86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Mürekkep 40">
                  <a:extLst>
                    <a:ext uri="{FF2B5EF4-FFF2-40B4-BE49-F238E27FC236}">
                      <a16:creationId xmlns:a16="http://schemas.microsoft.com/office/drawing/2014/main" id="{32C1C507-558D-5BEF-B1CA-D759D4C363C8}"/>
                    </a:ext>
                  </a:extLst>
                </p14:cNvPr>
                <p14:cNvContentPartPr/>
                <p14:nvPr/>
              </p14:nvContentPartPr>
              <p14:xfrm>
                <a:off x="9258060" y="3015645"/>
                <a:ext cx="81720" cy="41760"/>
              </p14:xfrm>
            </p:contentPart>
          </mc:Choice>
          <mc:Fallback xmlns="">
            <p:pic>
              <p:nvPicPr>
                <p:cNvPr id="41" name="Mürekkep 40">
                  <a:extLst>
                    <a:ext uri="{FF2B5EF4-FFF2-40B4-BE49-F238E27FC236}">
                      <a16:creationId xmlns:a16="http://schemas.microsoft.com/office/drawing/2014/main" id="{32C1C507-558D-5BEF-B1CA-D759D4C363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1940" y="3009525"/>
                  <a:ext cx="9396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670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3FD4A-EE76-0BF6-B242-345589DD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2C642A34-47B3-6B05-5DA3-863EBA1081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B98BF0F-7C16-7BC1-4DCA-14C28AB6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76" y="89428"/>
            <a:ext cx="12168187" cy="7847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 VIDEO PRESENTATION OF WEBSITE</a:t>
            </a:r>
            <a:endParaRPr lang="en-US" sz="4800" dirty="0"/>
          </a:p>
        </p:txBody>
      </p:sp>
      <p:pic>
        <p:nvPicPr>
          <p:cNvPr id="9" name="Çevrimiçi Medya 8" title="WebGlProject - Computer Graphics Lesson 2025">
            <a:hlinkClick r:id="" action="ppaction://media"/>
            <a:extLst>
              <a:ext uri="{FF2B5EF4-FFF2-40B4-BE49-F238E27FC236}">
                <a16:creationId xmlns:a16="http://schemas.microsoft.com/office/drawing/2014/main" id="{761C0A9A-7F08-3D74-7185-4CF9710C60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41602" y="874208"/>
            <a:ext cx="10508795" cy="59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BF4B0-7341-29C3-D2CD-7DF49A55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D7CF8F6F-3866-3ACD-444B-68910393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2E591A7-FC7D-1C58-8D52-4DA3D605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3" y="1810512"/>
            <a:ext cx="12168187" cy="21945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800" dirty="0"/>
              <a:t>THANKS FOR LISTENING</a:t>
            </a:r>
            <a:br>
              <a:rPr lang="tr-TR" sz="4800" dirty="0"/>
            </a:br>
            <a:endParaRPr lang="en-US" sz="4800" dirty="0"/>
          </a:p>
        </p:txBody>
      </p:sp>
      <p:sp>
        <p:nvSpPr>
          <p:cNvPr id="3" name="Dikdörtgen: Çapraz Köşeleri Yuvarlatılmış 2">
            <a:hlinkClick r:id="rId4"/>
            <a:extLst>
              <a:ext uri="{FF2B5EF4-FFF2-40B4-BE49-F238E27FC236}">
                <a16:creationId xmlns:a16="http://schemas.microsoft.com/office/drawing/2014/main" id="{2BE4342B-1779-2F39-6DC8-55416670EFA3}"/>
              </a:ext>
            </a:extLst>
          </p:cNvPr>
          <p:cNvSpPr/>
          <p:nvPr/>
        </p:nvSpPr>
        <p:spPr>
          <a:xfrm>
            <a:off x="4608290" y="3835908"/>
            <a:ext cx="2999232" cy="1280160"/>
          </a:xfrm>
          <a:prstGeom prst="round2Diag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CLICK FOR VISIT WEBSITE</a:t>
            </a:r>
          </a:p>
        </p:txBody>
      </p:sp>
    </p:spTree>
    <p:extLst>
      <p:ext uri="{BB962C8B-B14F-4D97-AF65-F5344CB8AC3E}">
        <p14:creationId xmlns:p14="http://schemas.microsoft.com/office/powerpoint/2010/main" val="169836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5A2EF6-7F01-D431-14CB-FF72530B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rgbClr val="FFFFFF"/>
                </a:solidFill>
              </a:rPr>
              <a:t>Purpose</a:t>
            </a:r>
            <a:r>
              <a:rPr lang="tr-TR" sz="3200" dirty="0">
                <a:solidFill>
                  <a:srgbClr val="FFFFFF"/>
                </a:solidFill>
              </a:rPr>
              <a:t> of </a:t>
            </a:r>
            <a:r>
              <a:rPr lang="tr-TR" sz="3200" dirty="0" err="1">
                <a:solidFill>
                  <a:srgbClr val="FFFFFF"/>
                </a:solidFill>
              </a:rPr>
              <a:t>the</a:t>
            </a:r>
            <a:r>
              <a:rPr lang="tr-TR" sz="3200" dirty="0">
                <a:solidFill>
                  <a:srgbClr val="FFFFFF"/>
                </a:solidFill>
              </a:rPr>
              <a:t> </a:t>
            </a:r>
            <a:r>
              <a:rPr lang="tr-TR" sz="3200" dirty="0" err="1">
                <a:solidFill>
                  <a:srgbClr val="FFFFFF"/>
                </a:solidFill>
              </a:rPr>
              <a:t>project</a:t>
            </a:r>
            <a:endParaRPr lang="tr-TR" sz="3200" dirty="0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B22718-07E6-06AC-CD0F-5692D77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tr-TR" sz="1800" dirty="0" err="1">
                <a:solidFill>
                  <a:srgbClr val="FFFFFF"/>
                </a:solidFill>
              </a:rPr>
              <a:t>Purpose</a:t>
            </a:r>
            <a:r>
              <a:rPr lang="tr-TR" sz="1800" dirty="0">
                <a:solidFill>
                  <a:srgbClr val="FFFFFF"/>
                </a:solidFill>
              </a:rPr>
              <a:t> of </a:t>
            </a:r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Project is </a:t>
            </a:r>
            <a:r>
              <a:rPr lang="tr-TR" sz="1800" dirty="0" err="1">
                <a:solidFill>
                  <a:srgbClr val="FFFFFF"/>
                </a:solidFill>
              </a:rPr>
              <a:t>provide</a:t>
            </a:r>
            <a:r>
              <a:rPr lang="tr-TR" sz="1800" dirty="0">
                <a:solidFill>
                  <a:srgbClr val="FFFFFF"/>
                </a:solidFill>
              </a:rPr>
              <a:t> a 3d model </a:t>
            </a:r>
            <a:r>
              <a:rPr lang="tr-TR" sz="1800" dirty="0" err="1">
                <a:solidFill>
                  <a:srgbClr val="FFFFFF"/>
                </a:solidFill>
              </a:rPr>
              <a:t>viewer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that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have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these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options</a:t>
            </a:r>
            <a:r>
              <a:rPr lang="tr-TR" sz="1800" dirty="0">
                <a:solidFill>
                  <a:srgbClr val="FFFFFF"/>
                </a:solidFill>
              </a:rPr>
              <a:t>:</a:t>
            </a:r>
          </a:p>
          <a:p>
            <a:r>
              <a:rPr lang="tr-TR" sz="1800" dirty="0" err="1">
                <a:solidFill>
                  <a:srgbClr val="FFFFFF"/>
                </a:solidFill>
              </a:rPr>
              <a:t>Obj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Importing</a:t>
            </a:r>
            <a:r>
              <a:rPr lang="tr-TR" sz="1800" dirty="0">
                <a:solidFill>
                  <a:srgbClr val="FFFFFF"/>
                </a:solidFill>
              </a:rPr>
              <a:t> (OBJ </a:t>
            </a:r>
            <a:r>
              <a:rPr lang="tr-TR" sz="1800" dirty="0" err="1">
                <a:solidFill>
                  <a:srgbClr val="FFFFFF"/>
                </a:solidFill>
              </a:rPr>
              <a:t>Parser</a:t>
            </a:r>
            <a:r>
              <a:rPr lang="tr-TR" sz="1800" dirty="0">
                <a:solidFill>
                  <a:srgbClr val="FFFFFF"/>
                </a:solidFill>
              </a:rPr>
              <a:t>)</a:t>
            </a:r>
          </a:p>
          <a:p>
            <a:r>
              <a:rPr lang="tr-TR" sz="1800" dirty="0" err="1">
                <a:solidFill>
                  <a:srgbClr val="FFFFFF"/>
                </a:solidFill>
              </a:rPr>
              <a:t>Texture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Importing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 err="1">
                <a:solidFill>
                  <a:srgbClr val="FFFFFF"/>
                </a:solidFill>
              </a:rPr>
              <a:t>Framebuffer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visualization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base</a:t>
            </a:r>
            <a:r>
              <a:rPr lang="tr-TR" sz="1800" dirty="0">
                <a:solidFill>
                  <a:srgbClr val="FFFFFF"/>
                </a:solidFill>
              </a:rPr>
              <a:t> of </a:t>
            </a:r>
            <a:r>
              <a:rPr lang="tr-TR" sz="1800" dirty="0" err="1">
                <a:solidFill>
                  <a:srgbClr val="FFFFFF"/>
                </a:solidFill>
              </a:rPr>
              <a:t>the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deferred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rendering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>
                <a:solidFill>
                  <a:srgbClr val="FFFFFF"/>
                </a:solidFill>
              </a:rPr>
              <a:t>Spot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r>
              <a:rPr lang="tr-TR" sz="1800" dirty="0">
                <a:solidFill>
                  <a:srgbClr val="FFFFFF"/>
                </a:solidFill>
              </a:rPr>
              <a:t>, Point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r>
              <a:rPr lang="tr-TR" sz="1800" dirty="0">
                <a:solidFill>
                  <a:srgbClr val="FFFFFF"/>
                </a:solidFill>
              </a:rPr>
              <a:t>, </a:t>
            </a:r>
            <a:r>
              <a:rPr lang="tr-TR" sz="1800" dirty="0" err="1">
                <a:solidFill>
                  <a:srgbClr val="FFFFFF"/>
                </a:solidFill>
              </a:rPr>
              <a:t>Directional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Light</a:t>
            </a:r>
            <a:endParaRPr lang="tr-TR" sz="1800" dirty="0">
              <a:solidFill>
                <a:srgbClr val="FFFFFF"/>
              </a:solidFill>
            </a:endParaRPr>
          </a:p>
          <a:p>
            <a:r>
              <a:rPr lang="tr-TR" sz="1800" dirty="0">
                <a:solidFill>
                  <a:srgbClr val="FFFFFF"/>
                </a:solidFill>
              </a:rPr>
              <a:t>Object </a:t>
            </a:r>
            <a:r>
              <a:rPr lang="tr-TR" sz="1800" dirty="0" err="1">
                <a:solidFill>
                  <a:srgbClr val="FFFFFF"/>
                </a:solidFill>
              </a:rPr>
              <a:t>Outliner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with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transformation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64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05F094C5-2198-CFBF-D2B2-935FD00528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5113" b="10617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2C34E37-9A0C-1664-BCB6-92E50615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899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81E6C-0005-D753-1B47-C586FAF4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DB6C6A5E-E81E-8ADC-5467-58B41035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-5049"/>
            <a:ext cx="12200994" cy="686304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20AE33F-FC49-CE81-56E4-53EB271A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0F3479F-D028-F5F7-D522-7A807BD80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271C0-8F65-74B3-A865-1AE3E01C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F8F9CBE-61BA-5096-5104-A3317ADA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6A0DA47-392F-1681-643C-228F8EE4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1B41D59-CF31-2112-48DB-3A6C93DA6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9D2DE45E-6AEA-1C53-FC0F-6DF2BC1DF759}"/>
              </a:ext>
            </a:extLst>
          </p:cNvPr>
          <p:cNvSpPr/>
          <p:nvPr/>
        </p:nvSpPr>
        <p:spPr>
          <a:xfrm>
            <a:off x="8139867" y="907287"/>
            <a:ext cx="1671484" cy="24752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889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EE98-5A6D-21A2-637B-DB51C118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ADF533AE-4923-2F38-F3E4-9D2523E305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0428F38-C1F9-4008-1CDE-9CC2E8C0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OUTLINER</a:t>
            </a:r>
            <a:endParaRPr lang="en-US" sz="4800" dirty="0"/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7A140F5-2027-AED5-CBA4-4702A20BC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2" r="19468" b="10788"/>
          <a:stretch/>
        </p:blipFill>
        <p:spPr>
          <a:xfrm>
            <a:off x="896780" y="781923"/>
            <a:ext cx="2556588" cy="781921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164FF32-6EAB-62D0-2D63-0288B2A653AE}"/>
              </a:ext>
            </a:extLst>
          </p:cNvPr>
          <p:cNvSpPr txBox="1"/>
          <p:nvPr/>
        </p:nvSpPr>
        <p:spPr>
          <a:xfrm>
            <a:off x="4353323" y="1156997"/>
            <a:ext cx="580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scene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outliner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79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B64BB-FEFB-5D54-FAB2-A8FBE9DE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8A03D239-7D7F-2ECD-C89D-048F7619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E7B9F89-6C82-3988-06B2-6E4ADCCC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61E289E-4E55-724E-8367-CACB15680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C5B2FD58-BC3E-53CE-025D-17476812D803}"/>
              </a:ext>
            </a:extLst>
          </p:cNvPr>
          <p:cNvSpPr/>
          <p:nvPr/>
        </p:nvSpPr>
        <p:spPr>
          <a:xfrm>
            <a:off x="9721017" y="953717"/>
            <a:ext cx="2385258" cy="3758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937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4F0B8-B243-40ED-1827-AC2F7556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F78F8327-593D-4B52-94CB-2102AA37C7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3588DAB-CBD0-C080-3472-060DFBC5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340" y="18673"/>
            <a:ext cx="408797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800" dirty="0"/>
              <a:t>DETAILS PANEL</a:t>
            </a:r>
            <a:endParaRPr lang="en-US" sz="4800" dirty="0"/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2B92EC5-0A45-41FE-C8E2-64EA4676D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9" b="11486"/>
          <a:stretch/>
        </p:blipFill>
        <p:spPr>
          <a:xfrm>
            <a:off x="447869" y="848020"/>
            <a:ext cx="3713584" cy="696067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43FF44F-8F10-FA02-4991-A83293335921}"/>
              </a:ext>
            </a:extLst>
          </p:cNvPr>
          <p:cNvSpPr txBox="1"/>
          <p:nvPr/>
        </p:nvSpPr>
        <p:spPr>
          <a:xfrm>
            <a:off x="4353323" y="1156997"/>
            <a:ext cx="5807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a </a:t>
            </a:r>
            <a:r>
              <a:rPr lang="tr-TR" dirty="0" err="1"/>
              <a:t>object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outliner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details</a:t>
            </a:r>
            <a:r>
              <a:rPr lang="tr-TR" dirty="0"/>
              <a:t> of </a:t>
            </a:r>
            <a:r>
              <a:rPr lang="tr-TR" dirty="0" err="1"/>
              <a:t>object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settings</a:t>
            </a:r>
            <a:r>
              <a:rPr lang="tr-TR" dirty="0"/>
              <a:t> of a </a:t>
            </a:r>
            <a:r>
              <a:rPr lang="tr-TR" dirty="0" err="1"/>
              <a:t>object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You</a:t>
            </a:r>
            <a:r>
              <a:rPr lang="tr-TR" dirty="0"/>
              <a:t> can set </a:t>
            </a:r>
            <a:r>
              <a:rPr lang="tr-TR" dirty="0" err="1"/>
              <a:t>position</a:t>
            </a:r>
            <a:r>
              <a:rPr lang="tr-TR" dirty="0"/>
              <a:t>, </a:t>
            </a:r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</a:t>
            </a:r>
            <a:r>
              <a:rPr lang="tr-TR" dirty="0" err="1"/>
              <a:t>attirbutes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If</a:t>
            </a:r>
            <a:r>
              <a:rPr lang="tr-TR" dirty="0"/>
              <a:t> a </a:t>
            </a:r>
            <a:r>
              <a:rPr lang="tr-TR" dirty="0" err="1"/>
              <a:t>selected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is a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of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intesity</a:t>
            </a:r>
            <a:r>
              <a:rPr lang="tr-TR" dirty="0"/>
              <a:t> (</a:t>
            </a:r>
            <a:r>
              <a:rPr lang="tr-TR" dirty="0" err="1"/>
              <a:t>power</a:t>
            </a:r>
            <a:r>
              <a:rPr lang="tr-TR" dirty="0"/>
              <a:t>) of </a:t>
            </a:r>
            <a:r>
              <a:rPr lang="tr-TR" dirty="0" err="1"/>
              <a:t>light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of </a:t>
            </a:r>
            <a:r>
              <a:rPr lang="tr-TR" dirty="0" err="1"/>
              <a:t>details</a:t>
            </a:r>
            <a:r>
              <a:rPr lang="tr-TR" dirty="0"/>
              <a:t> panel is </a:t>
            </a:r>
            <a:r>
              <a:rPr lang="tr-TR" dirty="0" err="1"/>
              <a:t>give</a:t>
            </a:r>
            <a:r>
              <a:rPr lang="tr-TR" dirty="0"/>
              <a:t> a </a:t>
            </a:r>
            <a:r>
              <a:rPr lang="tr-TR" dirty="0" err="1"/>
              <a:t>chance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a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it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diffuse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of a </a:t>
            </a:r>
            <a:r>
              <a:rPr lang="tr-TR" dirty="0" err="1"/>
              <a:t>object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905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1392-6EDB-0F86-9552-636F2CA5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eknolojik arka plan">
            <a:extLst>
              <a:ext uri="{FF2B5EF4-FFF2-40B4-BE49-F238E27FC236}">
                <a16:creationId xmlns:a16="http://schemas.microsoft.com/office/drawing/2014/main" id="{523A0369-E42E-B786-9A8E-D547C7711A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801" b="10929"/>
          <a:stretch/>
        </p:blipFill>
        <p:spPr>
          <a:xfrm>
            <a:off x="-3175" y="5068"/>
            <a:ext cx="12183006" cy="68529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EE66858-0617-3E89-3482-F9A14AD5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9" y="32278"/>
            <a:ext cx="6080655" cy="815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THE User INTERFACE</a:t>
            </a:r>
          </a:p>
        </p:txBody>
      </p:sp>
      <p:pic>
        <p:nvPicPr>
          <p:cNvPr id="4" name="Resim 3" descr="ekran görüntüsü, dijital kompozit oluşturma, bilgisayar oyunu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24EB449-8432-8350-C29A-E12B022E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9" y="907287"/>
            <a:ext cx="12192000" cy="53419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FD60BBE-251E-67AD-2780-E11972C35F5D}"/>
              </a:ext>
            </a:extLst>
          </p:cNvPr>
          <p:cNvSpPr/>
          <p:nvPr/>
        </p:nvSpPr>
        <p:spPr>
          <a:xfrm>
            <a:off x="12168" y="5486400"/>
            <a:ext cx="5324941" cy="541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0448370"/>
      </p:ext>
    </p:extLst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99</TotalTime>
  <Words>285</Words>
  <Application>Microsoft Office PowerPoint</Application>
  <PresentationFormat>Geniş ekran</PresentationFormat>
  <Paragraphs>57</Paragraphs>
  <Slides>17</Slides>
  <Notes>14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Aptos</vt:lpstr>
      <vt:lpstr>Century Gothic</vt:lpstr>
      <vt:lpstr>Wingdings 3</vt:lpstr>
      <vt:lpstr>Dilim</vt:lpstr>
      <vt:lpstr>WebGl Model Viewer Project</vt:lpstr>
      <vt:lpstr>Purpose of the project</vt:lpstr>
      <vt:lpstr>THE User INTERFACE</vt:lpstr>
      <vt:lpstr>THE User INTERFACE</vt:lpstr>
      <vt:lpstr>THE User INTERFACE</vt:lpstr>
      <vt:lpstr>OUTLINER</vt:lpstr>
      <vt:lpstr>THE User INTERFACE</vt:lpstr>
      <vt:lpstr>DETAILS PANEL</vt:lpstr>
      <vt:lpstr>THE User INTERFACE</vt:lpstr>
      <vt:lpstr>THE User INTERFACE</vt:lpstr>
      <vt:lpstr>THE User INTERFACE</vt:lpstr>
      <vt:lpstr>DEFAULT LIT</vt:lpstr>
      <vt:lpstr>UNLIT</vt:lpstr>
      <vt:lpstr>DEPTH</vt:lpstr>
      <vt:lpstr>THE User INTERFACE</vt:lpstr>
      <vt:lpstr> VIDEO PRESENTATION OF WEBSITE</vt:lpstr>
      <vt:lpstr>THANKS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Sina YILDIRIR</dc:creator>
  <cp:lastModifiedBy>Mustafa Sina YILDIRIR</cp:lastModifiedBy>
  <cp:revision>12</cp:revision>
  <dcterms:created xsi:type="dcterms:W3CDTF">2025-05-09T20:27:16Z</dcterms:created>
  <dcterms:modified xsi:type="dcterms:W3CDTF">2025-05-09T22:28:02Z</dcterms:modified>
</cp:coreProperties>
</file>